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47"/>
  </p:notesMasterIdLst>
  <p:sldIdLst>
    <p:sldId id="412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398" r:id="rId12"/>
    <p:sldId id="364" r:id="rId13"/>
    <p:sldId id="394" r:id="rId14"/>
    <p:sldId id="328" r:id="rId15"/>
    <p:sldId id="403" r:id="rId16"/>
    <p:sldId id="384" r:id="rId17"/>
    <p:sldId id="375" r:id="rId18"/>
    <p:sldId id="392" r:id="rId19"/>
    <p:sldId id="376" r:id="rId20"/>
    <p:sldId id="402" r:id="rId21"/>
    <p:sldId id="339" r:id="rId22"/>
    <p:sldId id="366" r:id="rId23"/>
    <p:sldId id="286" r:id="rId24"/>
    <p:sldId id="345" r:id="rId25"/>
    <p:sldId id="396" r:id="rId26"/>
    <p:sldId id="347" r:id="rId27"/>
    <p:sldId id="351" r:id="rId28"/>
    <p:sldId id="352" r:id="rId29"/>
    <p:sldId id="400" r:id="rId30"/>
    <p:sldId id="348" r:id="rId31"/>
    <p:sldId id="349" r:id="rId32"/>
    <p:sldId id="350" r:id="rId33"/>
    <p:sldId id="382" r:id="rId34"/>
    <p:sldId id="401" r:id="rId35"/>
    <p:sldId id="395" r:id="rId36"/>
    <p:sldId id="406" r:id="rId37"/>
    <p:sldId id="408" r:id="rId38"/>
    <p:sldId id="399" r:id="rId39"/>
    <p:sldId id="411" r:id="rId40"/>
    <p:sldId id="409" r:id="rId41"/>
    <p:sldId id="410" r:id="rId42"/>
    <p:sldId id="379" r:id="rId43"/>
    <p:sldId id="380" r:id="rId44"/>
    <p:sldId id="381" r:id="rId45"/>
    <p:sldId id="38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25A9C17E-E117-44AD-B168-402D4E05C905}">
          <p14:sldIdLst>
            <p14:sldId id="412"/>
            <p14:sldId id="393"/>
            <p14:sldId id="321"/>
            <p14:sldId id="324"/>
            <p14:sldId id="325"/>
            <p14:sldId id="405"/>
            <p14:sldId id="397"/>
            <p14:sldId id="404"/>
            <p14:sldId id="326"/>
            <p14:sldId id="390"/>
            <p14:sldId id="398"/>
            <p14:sldId id="364"/>
            <p14:sldId id="394"/>
            <p14:sldId id="328"/>
            <p14:sldId id="403"/>
            <p14:sldId id="384"/>
            <p14:sldId id="375"/>
            <p14:sldId id="392"/>
            <p14:sldId id="376"/>
            <p14:sldId id="402"/>
            <p14:sldId id="339"/>
            <p14:sldId id="366"/>
            <p14:sldId id="286"/>
            <p14:sldId id="345"/>
            <p14:sldId id="396"/>
            <p14:sldId id="347"/>
            <p14:sldId id="351"/>
            <p14:sldId id="352"/>
            <p14:sldId id="400"/>
            <p14:sldId id="348"/>
            <p14:sldId id="349"/>
            <p14:sldId id="350"/>
            <p14:sldId id="382"/>
            <p14:sldId id="401"/>
            <p14:sldId id="395"/>
            <p14:sldId id="406"/>
            <p14:sldId id="408"/>
            <p14:sldId id="399"/>
            <p14:sldId id="411"/>
            <p14:sldId id="409"/>
            <p14:sldId id="410"/>
            <p14:sldId id="379"/>
            <p14:sldId id="380"/>
            <p14:sldId id="381"/>
            <p14:sldId id="3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4629" autoAdjust="0"/>
  </p:normalViewPr>
  <p:slideViewPr>
    <p:cSldViewPr>
      <p:cViewPr>
        <p:scale>
          <a:sx n="76" d="100"/>
          <a:sy n="76" d="100"/>
        </p:scale>
        <p:origin x="-184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26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NASIL VERİMLİ DERS ÇALIŞILR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6" y="1124744"/>
            <a:ext cx="4343370" cy="5472608"/>
          </a:xfrm>
        </p:spPr>
      </p:pic>
      <p:sp>
        <p:nvSpPr>
          <p:cNvPr id="5" name="Gülen Yüz 4"/>
          <p:cNvSpPr/>
          <p:nvPr/>
        </p:nvSpPr>
        <p:spPr>
          <a:xfrm>
            <a:off x="5277846" y="836712"/>
            <a:ext cx="2620755" cy="154734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S.Ü.A.K ORTAOKULU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277579" y="2384060"/>
            <a:ext cx="2880320" cy="12931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YILMAZ BAYRAKTAR</a:t>
            </a:r>
          </a:p>
          <a:p>
            <a:pPr algn="ctr"/>
            <a:r>
              <a:rPr lang="tr-TR" dirty="0" smtClean="0"/>
              <a:t>PSİKOLOJİK DANIŞMAN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35878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062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21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33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1421</Words>
  <Application>Microsoft Office PowerPoint</Application>
  <PresentationFormat>Ekran Gösterisi (4:3)</PresentationFormat>
  <Paragraphs>255</Paragraphs>
  <Slides>45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Cumba</vt:lpstr>
      <vt:lpstr>NASIL VERİMLİ DERS ÇALIŞILR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PowerPoint Sunusu</vt:lpstr>
      <vt:lpstr>DERS ÇALIŞMA İSTEĞİNİN ARTIRILMASI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PowerPoint Sunusu</vt:lpstr>
      <vt:lpstr>PLANLI PROGRAMLI ÇALIŞMA</vt:lpstr>
      <vt:lpstr>PLANLI PROGRAMLI ÇALIŞMA</vt:lpstr>
      <vt:lpstr>PLANLI PROGRAMLI ÇALIŞMA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PC</cp:lastModifiedBy>
  <cp:revision>47</cp:revision>
  <cp:lastPrinted>1601-01-01T00:00:00Z</cp:lastPrinted>
  <dcterms:created xsi:type="dcterms:W3CDTF">2012-10-11T05:58:57Z</dcterms:created>
  <dcterms:modified xsi:type="dcterms:W3CDTF">2018-11-06T08:07:49Z</dcterms:modified>
</cp:coreProperties>
</file>